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9" r:id="rId4"/>
    <p:sldId id="260" r:id="rId5"/>
    <p:sldId id="261" r:id="rId6"/>
    <p:sldId id="262" r:id="rId7"/>
    <p:sldId id="274" r:id="rId8"/>
    <p:sldId id="282" r:id="rId9"/>
    <p:sldId id="270" r:id="rId10"/>
    <p:sldId id="271" r:id="rId11"/>
    <p:sldId id="272" r:id="rId12"/>
    <p:sldId id="269" r:id="rId13"/>
    <p:sldId id="273" r:id="rId14"/>
    <p:sldId id="275" r:id="rId15"/>
    <p:sldId id="279" r:id="rId16"/>
    <p:sldId id="265" r:id="rId17"/>
    <p:sldId id="266" r:id="rId18"/>
    <p:sldId id="280" r:id="rId19"/>
    <p:sldId id="28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0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0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2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5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8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1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FE68-40E7-4AF9-877A-2762AEAA51F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0E4B-07B0-4F16-B235-954F7389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2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vi.wikipedia.org/wiki/Qu%E1%BA%A3ng_B%C3%ACnh" TargetMode="External"/><Relationship Id="rId7" Type="http://schemas.openxmlformats.org/officeDocument/2006/relationships/hyperlink" Target="https://vi.wikipedia.org/wiki/Vi%E1%BB%87t_Nam" TargetMode="External"/><Relationship Id="rId2" Type="http://schemas.openxmlformats.org/officeDocument/2006/relationships/hyperlink" Target="https://vi.wikipedia.org/wiki/L%E1%BB%87_Th%E1%BB%A7y,_Qu%E1%BA%A3ng_B%C3%ACn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Ho%C3%A0ng_Ph%E1%BB%A7_Ng%E1%BB%8Dc_T%C6%B0%E1%BB%9Dng" TargetMode="External"/><Relationship Id="rId5" Type="http://schemas.openxmlformats.org/officeDocument/2006/relationships/hyperlink" Target="https://vi.wikipedia.org/wiki/Th%E1%BB%ABa_Thi%C3%AAn_Hu%E1%BA%BF" TargetMode="External"/><Relationship Id="rId4" Type="http://schemas.openxmlformats.org/officeDocument/2006/relationships/hyperlink" Target="https://vi.wikipedia.org/wiki/Hu%E1%BA%B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crdownload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884950" y="548068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35291" y="888643"/>
          <a:ext cx="8748890" cy="5384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624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841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Lệ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Thủy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Quảng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Bình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Huế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Thừa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Thiên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 –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Huế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 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Hoàng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Phủ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Ngọc</a:t>
                      </a:r>
                      <a:r>
                        <a:rPr lang="en-US" sz="3200" b="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3200" b="0" u="none" strike="noStrike" dirty="0" err="1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Tường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 </a:t>
                      </a:r>
                      <a:r>
                        <a:rPr lang="en-US" sz="3200" b="0" u="none" strike="noStrike" dirty="0" err="1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Việt Nam"/>
                        </a:rPr>
                        <a:t>Việt</a:t>
                      </a:r>
                      <a:r>
                        <a:rPr lang="en-US" sz="3200" b="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Việt Nam"/>
                        </a:rPr>
                        <a:t> Nam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267" y="2660021"/>
            <a:ext cx="3228625" cy="25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1555" y="2446866"/>
          <a:ext cx="11345334" cy="374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05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34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1983)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1984)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1987)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1987)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Phượng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1989)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1994)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1998)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Cốm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2005)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(2006)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cúc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2007)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6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1972)</a:t>
                      </a:r>
                    </a:p>
                    <a:p>
                      <a:pPr marL="342900" lvl="0" indent="-342900">
                        <a:spcAft>
                          <a:spcPts val="12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US" sz="26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600" b="0" i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1989)</a:t>
                      </a:r>
                      <a:endParaRPr lang="en-US" sz="26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11" y="84987"/>
            <a:ext cx="2994378" cy="2010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552" y="192775"/>
            <a:ext cx="2754489" cy="17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8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9" y="1379831"/>
            <a:ext cx="8622165" cy="3968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3340" y="1666689"/>
            <a:ext cx="64577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715" y="2309505"/>
            <a:ext cx="1739547" cy="17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46438" y="92592"/>
            <a:ext cx="5794278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30" y="883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0690C69-82CE-40FC-BCDC-5BE30DD9D1E2}"/>
              </a:ext>
            </a:extLst>
          </p:cNvPr>
          <p:cNvSpPr/>
          <p:nvPr/>
        </p:nvSpPr>
        <p:spPr>
          <a:xfrm>
            <a:off x="198801" y="1011729"/>
            <a:ext cx="43491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0" algn="l"/>
                <a:tab pos="57150" algn="l"/>
              </a:tabLst>
              <a:defRPr/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6D588A-5390-4B02-B18B-B2791F13A52A}"/>
              </a:ext>
            </a:extLst>
          </p:cNvPr>
          <p:cNvSpPr/>
          <p:nvPr/>
        </p:nvSpPr>
        <p:spPr>
          <a:xfrm>
            <a:off x="198801" y="1683341"/>
            <a:ext cx="303987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>
              <a:lnSpc>
                <a:spcPct val="115000"/>
              </a:lnSpc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36259" y="0"/>
            <a:ext cx="5650587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4ED001F0-12EA-4309-96F4-C8146F1A173B}"/>
              </a:ext>
            </a:extLst>
          </p:cNvPr>
          <p:cNvSpPr txBox="1">
            <a:spLocks/>
          </p:cNvSpPr>
          <p:nvPr/>
        </p:nvSpPr>
        <p:spPr>
          <a:xfrm>
            <a:off x="5643154" y="1875248"/>
            <a:ext cx="7031446" cy="43078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nhắc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4000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vi-VN" sz="40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endParaRPr lang="vi-VN" sz="1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136259" y="835378"/>
            <a:ext cx="8070783" cy="699911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259" y="1670756"/>
            <a:ext cx="5580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46" y="-776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que 8"/>
          <p:cNvSpPr/>
          <p:nvPr/>
        </p:nvSpPr>
        <p:spPr>
          <a:xfrm>
            <a:off x="1" y="116921"/>
            <a:ext cx="6426926" cy="699911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5" y="-2842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3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DC0BC9-F0A2-43D6-A5EC-CD8C2CD7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497840"/>
            <a:ext cx="11157857" cy="567912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THẢO LUẬN:</a:t>
            </a:r>
            <a:endParaRPr lang="vi-VN" sz="32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32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chậm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…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”,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32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32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cụm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thơm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thơm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giấu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thơm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”.</a:t>
            </a:r>
            <a:endParaRPr lang="vi-VN" sz="3200" b="1" kern="1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32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3+4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ngẫm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điệp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gửi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gắm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qua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thầm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32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vi-VN" sz="3200" b="1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9725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DF533C-2D64-444C-A717-33979C2A3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93" y="965200"/>
            <a:ext cx="11845835" cy="236582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b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con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hững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gửi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đạo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cháu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so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ta”, “con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trời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vi-VN" sz="2400" i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vi-VN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vi-VN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804A154-07ED-4EB4-8700-63A9DB5A7E34}"/>
              </a:ext>
            </a:extLst>
          </p:cNvPr>
          <p:cNvSpPr txBox="1">
            <a:spLocks/>
          </p:cNvSpPr>
          <p:nvPr/>
        </p:nvSpPr>
        <p:spPr>
          <a:xfrm>
            <a:off x="171993" y="3331029"/>
            <a:ext cx="11351625" cy="190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thơm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tốt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Tấm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Sọ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Dừa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…)</a:t>
            </a:r>
            <a:endParaRPr lang="vi-VN" sz="24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điệp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Kho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tàng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trị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vô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quý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báu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tồn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tại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mãi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24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2400" dirty="0"/>
          </a:p>
        </p:txBody>
      </p:sp>
      <p:sp>
        <p:nvSpPr>
          <p:cNvPr id="5" name="Plaque 4"/>
          <p:cNvSpPr/>
          <p:nvPr/>
        </p:nvSpPr>
        <p:spPr>
          <a:xfrm>
            <a:off x="1" y="116921"/>
            <a:ext cx="6426926" cy="699911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10" y="-2842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3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2235200" y="1295400"/>
            <a:ext cx="7962900" cy="109220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47800" y="2794000"/>
            <a:ext cx="4254500" cy="3251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7210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 đặc sắc về nghệ thuật của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650" y="2781300"/>
            <a:ext cx="4254500" cy="3251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Nêu ý nghĩa của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060700" y="2425700"/>
            <a:ext cx="990600" cy="317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848600" y="2425700"/>
            <a:ext cx="990600" cy="317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89" y="221447"/>
            <a:ext cx="1540933" cy="1540933"/>
          </a:xfrm>
          <a:prstGeom prst="rect">
            <a:avLst/>
          </a:prstGeom>
        </p:spPr>
      </p:pic>
      <p:sp>
        <p:nvSpPr>
          <p:cNvPr id="9" name="Plaque 8"/>
          <p:cNvSpPr/>
          <p:nvPr/>
        </p:nvSpPr>
        <p:spPr>
          <a:xfrm>
            <a:off x="136259" y="0"/>
            <a:ext cx="2924441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pic>
        <p:nvPicPr>
          <p:cNvPr id="10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-5319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="" xmlns:a16="http://schemas.microsoft.com/office/drawing/2014/main" id="{B857340C-8B7F-4DE5-92A2-BEAE2775D7B5}"/>
              </a:ext>
            </a:extLst>
          </p:cNvPr>
          <p:cNvSpPr/>
          <p:nvPr/>
        </p:nvSpPr>
        <p:spPr>
          <a:xfrm>
            <a:off x="136259" y="0"/>
            <a:ext cx="2924441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2BE077-1EB5-4A06-8F92-3F26A32066F9}"/>
              </a:ext>
            </a:extLst>
          </p:cNvPr>
          <p:cNvSpPr/>
          <p:nvPr/>
        </p:nvSpPr>
        <p:spPr>
          <a:xfrm>
            <a:off x="136259" y="1120676"/>
            <a:ext cx="11644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2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2247D2-5B5C-488A-ADE6-E342609597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8640" y="1825625"/>
            <a:ext cx="11003280" cy="32645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đoán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  <a:endParaRPr lang="vi-VN" sz="4000" kern="1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11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="" xmlns:a16="http://schemas.microsoft.com/office/drawing/2014/main" id="{9E58801D-CD46-4D7C-A656-4797578FC3F3}"/>
              </a:ext>
            </a:extLst>
          </p:cNvPr>
          <p:cNvSpPr/>
          <p:nvPr/>
        </p:nvSpPr>
        <p:spPr>
          <a:xfrm>
            <a:off x="1771310" y="1126436"/>
            <a:ext cx="8649380" cy="425394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Dặn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ò:</a:t>
            </a:r>
          </a:p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866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D9C4AD-E54D-43D1-B0F0-39F9D2C3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11EA261-7FFC-4BB8-8835-29ED2DCBA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7361"/>
            <a:ext cx="10515600" cy="4825999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F4330E0-0412-4BAF-8CEB-025789D8A399}"/>
              </a:ext>
            </a:extLst>
          </p:cNvPr>
          <p:cNvSpPr/>
          <p:nvPr/>
        </p:nvSpPr>
        <p:spPr>
          <a:xfrm>
            <a:off x="4836160" y="5720080"/>
            <a:ext cx="288544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SỌ DỪA</a:t>
            </a:r>
            <a:endParaRPr lang="vi-VN" sz="4000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54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9C17E9-6ECC-4961-BD5D-FF7F3DBC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BC6FA76-167D-47A9-B73E-7EC34C976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0400"/>
            <a:ext cx="10515600" cy="4412774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C2660F-4AFE-43B8-887F-37C6162CA390}"/>
              </a:ext>
            </a:extLst>
          </p:cNvPr>
          <p:cNvSpPr/>
          <p:nvPr/>
        </p:nvSpPr>
        <p:spPr>
          <a:xfrm>
            <a:off x="4074160" y="5578475"/>
            <a:ext cx="352552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THẠCH SANH</a:t>
            </a:r>
            <a:endParaRPr lang="vi-VN" sz="4000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937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98F0FD-62F6-41C1-9916-D98AAAC8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8F096F6-5E99-47F7-A123-D27ED167F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6880"/>
            <a:ext cx="10642600" cy="4429443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8A5DA5-7A34-4E34-A2F2-D3F9E7D3410A}"/>
              </a:ext>
            </a:extLst>
          </p:cNvPr>
          <p:cNvSpPr/>
          <p:nvPr/>
        </p:nvSpPr>
        <p:spPr>
          <a:xfrm>
            <a:off x="4836160" y="5720080"/>
            <a:ext cx="288544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CÂY KHẾ</a:t>
            </a:r>
            <a:endParaRPr lang="vi-VN" sz="4000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24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D657B0-B902-45F0-BD73-2B91C724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514D81D-D322-4B9A-B2A9-42DB7C62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4674235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D81F424-4CE8-4979-9700-309E57498C22}"/>
              </a:ext>
            </a:extLst>
          </p:cNvPr>
          <p:cNvSpPr/>
          <p:nvPr/>
        </p:nvSpPr>
        <p:spPr>
          <a:xfrm>
            <a:off x="4551680" y="5578475"/>
            <a:ext cx="288544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TẤM CÁM</a:t>
            </a:r>
            <a:endParaRPr lang="vi-VN" sz="4000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24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754"/>
            <a:ext cx="12192000" cy="5331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08" y="2799606"/>
            <a:ext cx="9144000" cy="3727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3393" y="221630"/>
            <a:ext cx="6939721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20: ĐỌC KẾT NỐI CHỦ ĐIỂM</a:t>
            </a:r>
          </a:p>
          <a:p>
            <a:pPr algn="ctr"/>
            <a:r>
              <a:rPr lang="en-US" sz="44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CỔ NƯỚC MÌNH</a:t>
            </a:r>
            <a:endParaRPr lang="en-US" sz="44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0" y="48038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3" y="609309"/>
            <a:ext cx="8622165" cy="3968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1738" y="1270012"/>
            <a:ext cx="70102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255" y="1061957"/>
            <a:ext cx="1739547" cy="1739547"/>
          </a:xfrm>
          <a:prstGeom prst="rect">
            <a:avLst/>
          </a:prstGeom>
        </p:spPr>
      </p:pic>
      <p:sp>
        <p:nvSpPr>
          <p:cNvPr id="6" name="Plaque 5"/>
          <p:cNvSpPr/>
          <p:nvPr/>
        </p:nvSpPr>
        <p:spPr>
          <a:xfrm>
            <a:off x="4515555" y="4056497"/>
            <a:ext cx="7021688" cy="182880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à những truyện cổ do nhân dân ta sáng tạo ra qua hàng ngàn năm lịch sử, thể hiện tâm hồn Việt Nam, bản sắc nền văn hóa Việt Nam.</a:t>
            </a:r>
            <a:br>
              <a:rPr lang="vi-VN" sz="2800" b="1" dirty="0">
                <a:solidFill>
                  <a:srgbClr val="000000"/>
                </a:solidFill>
                <a:latin typeface="+mj-lt"/>
              </a:rPr>
            </a:br>
            <a:r>
              <a:rPr lang="vi-VN" sz="2800" dirty="0">
                <a:solidFill>
                  <a:srgbClr val="000000"/>
                </a:solidFill>
                <a:latin typeface="+mj-lt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+mj-lt"/>
              </a:rPr>
            </a:b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1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>
            <a:off x="509920" y="920773"/>
            <a:ext cx="3892264" cy="718037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1.Tác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765" y="5098279"/>
            <a:ext cx="2383368" cy="175972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4028249" y="1638810"/>
            <a:ext cx="9091214" cy="3555682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36259" y="0"/>
            <a:ext cx="5650587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62" y="-776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49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763</Words>
  <Application>Microsoft Office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SimSun</vt:lpstr>
      <vt:lpstr>Aharoni</vt:lpstr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CỔ NƯỚC MÌNH</dc:title>
  <dc:creator>Admin</dc:creator>
  <cp:lastModifiedBy>USER</cp:lastModifiedBy>
  <cp:revision>19</cp:revision>
  <dcterms:created xsi:type="dcterms:W3CDTF">2021-09-03T09:09:57Z</dcterms:created>
  <dcterms:modified xsi:type="dcterms:W3CDTF">2022-07-27T13:03:40Z</dcterms:modified>
</cp:coreProperties>
</file>